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4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66A7-CB2B-1B46-ACCC-A09F357E03F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DBC8-CB99-494D-893B-8F74FDC0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Algebra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5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Day 3 – Multiplying Polynomials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in both HW sheets in the middle of POD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Get the green flip book and add to p. 7 (Operations with Polynomials)</a:t>
            </a:r>
          </a:p>
          <a:p>
            <a:r>
              <a:rPr lang="en-US" dirty="0" smtClean="0"/>
              <a:t>Complete the examples in the flipbook for adding and subtracting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Get your </a:t>
            </a:r>
            <a:r>
              <a:rPr lang="en-US" dirty="0" err="1" smtClean="0">
                <a:solidFill>
                  <a:srgbClr val="3366FF"/>
                </a:solidFill>
              </a:rPr>
              <a:t>iPad</a:t>
            </a:r>
            <a:r>
              <a:rPr lang="en-US" dirty="0" smtClean="0">
                <a:solidFill>
                  <a:srgbClr val="3366FF"/>
                </a:solidFill>
              </a:rPr>
              <a:t> and go to the Unit 1 lessons and scroll to multiplying (if you need more graph paper it is on the back table)</a:t>
            </a:r>
          </a:p>
          <a:p>
            <a:r>
              <a:rPr lang="en-US" dirty="0" smtClean="0"/>
              <a:t>HW (adding and subtracting)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6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Honors Algebra </vt:lpstr>
      <vt:lpstr>Day 3 – Multiplying Polynomials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Algebra </dc:title>
  <dc:creator>Renee Martin</dc:creator>
  <cp:lastModifiedBy>Renee Martin</cp:lastModifiedBy>
  <cp:revision>1</cp:revision>
  <dcterms:created xsi:type="dcterms:W3CDTF">2015-08-10T20:31:29Z</dcterms:created>
  <dcterms:modified xsi:type="dcterms:W3CDTF">2015-08-10T20:37:51Z</dcterms:modified>
</cp:coreProperties>
</file>