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EBED"/>
    <a:srgbClr val="CF3D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5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A637-5C15-4546-9351-0A5729AE9DDB}" type="datetimeFigureOut">
              <a:rPr lang="en-US" smtClean="0"/>
              <a:t>8/5/15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00B0-5692-8F4A-9B8B-0685444FE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47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A637-5C15-4546-9351-0A5729AE9DDB}" type="datetimeFigureOut">
              <a:rPr lang="en-US" smtClean="0"/>
              <a:t>8/5/15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00B0-5692-8F4A-9B8B-0685444FE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640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A637-5C15-4546-9351-0A5729AE9DDB}" type="datetimeFigureOut">
              <a:rPr lang="en-US" smtClean="0"/>
              <a:t>8/5/15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00B0-5692-8F4A-9B8B-0685444FE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26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A637-5C15-4546-9351-0A5729AE9DDB}" type="datetimeFigureOut">
              <a:rPr lang="en-US" smtClean="0"/>
              <a:t>8/5/15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00B0-5692-8F4A-9B8B-0685444FE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47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A637-5C15-4546-9351-0A5729AE9DDB}" type="datetimeFigureOut">
              <a:rPr lang="en-US" smtClean="0"/>
              <a:t>8/5/15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00B0-5692-8F4A-9B8B-0685444FE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9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A637-5C15-4546-9351-0A5729AE9DDB}" type="datetimeFigureOut">
              <a:rPr lang="en-US" smtClean="0"/>
              <a:t>8/5/15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00B0-5692-8F4A-9B8B-0685444FE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2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A637-5C15-4546-9351-0A5729AE9DDB}" type="datetimeFigureOut">
              <a:rPr lang="en-US" smtClean="0"/>
              <a:t>8/5/15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00B0-5692-8F4A-9B8B-0685444FE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20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A637-5C15-4546-9351-0A5729AE9DDB}" type="datetimeFigureOut">
              <a:rPr lang="en-US" smtClean="0"/>
              <a:t>8/5/15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00B0-5692-8F4A-9B8B-0685444FE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9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A637-5C15-4546-9351-0A5729AE9DDB}" type="datetimeFigureOut">
              <a:rPr lang="en-US" smtClean="0"/>
              <a:t>8/5/15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00B0-5692-8F4A-9B8B-0685444FE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051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A637-5C15-4546-9351-0A5729AE9DDB}" type="datetimeFigureOut">
              <a:rPr lang="en-US" smtClean="0"/>
              <a:t>8/5/15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00B0-5692-8F4A-9B8B-0685444FE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16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A637-5C15-4546-9351-0A5729AE9DDB}" type="datetimeFigureOut">
              <a:rPr lang="en-US" smtClean="0"/>
              <a:t>8/5/15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00B0-5692-8F4A-9B8B-0685444FE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62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4A637-5C15-4546-9351-0A5729AE9DDB}" type="datetimeFigureOut">
              <a:rPr lang="en-US" smtClean="0"/>
              <a:t>8/5/15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B00B0-5692-8F4A-9B8B-0685444FE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06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 - Calculus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1 Intro to Trig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340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SOHCAHTOA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463" y="2324099"/>
            <a:ext cx="7195178" cy="4149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490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277" y="1417638"/>
            <a:ext cx="3263900" cy="381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1100" y="1417638"/>
            <a:ext cx="5352070" cy="4014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135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RIGHT TRIANGLES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87769"/>
            <a:ext cx="6096000" cy="4572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8400" y="1524000"/>
            <a:ext cx="37084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31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RIGHT TRIANGLES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185377"/>
            <a:ext cx="3873500" cy="3060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4122" y="1778000"/>
            <a:ext cx="2903415" cy="406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288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907" y="2456962"/>
            <a:ext cx="2082800" cy="2400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2416" y="2456962"/>
            <a:ext cx="16764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879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August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on page 3 </a:t>
            </a:r>
          </a:p>
          <a:p>
            <a:r>
              <a:rPr lang="en-US" dirty="0" smtClean="0"/>
              <a:t>1. If a triangle has side lengths 6,8,and 10, is it a right triangle?</a:t>
            </a:r>
          </a:p>
          <a:p>
            <a:r>
              <a:rPr lang="en-US" dirty="0" smtClean="0"/>
              <a:t>2. Find the missing sides of the isosceles right triangle.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***Finish SOHCAHTOA REVIEW</a:t>
            </a:r>
          </a:p>
        </p:txBody>
      </p:sp>
      <p:sp>
        <p:nvSpPr>
          <p:cNvPr id="4" name="Right Triangle 3"/>
          <p:cNvSpPr/>
          <p:nvPr/>
        </p:nvSpPr>
        <p:spPr>
          <a:xfrm>
            <a:off x="6007804" y="3804124"/>
            <a:ext cx="822960" cy="822960"/>
          </a:xfrm>
          <a:prstGeom prst="rtTriangl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671466" y="415202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057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1 Unit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19359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Angles on the Coordinate Plane (Orange Sheet)</a:t>
            </a:r>
          </a:p>
          <a:p>
            <a:r>
              <a:rPr lang="en-US" dirty="0" smtClean="0"/>
              <a:t>Tape/Glue down on p. 5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Examples on p. 6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sz="2000" dirty="0" smtClean="0"/>
              <a:t>1. Determine the </a:t>
            </a:r>
            <a:r>
              <a:rPr lang="en-US" sz="2000" dirty="0" err="1" smtClean="0"/>
              <a:t>coterminal</a:t>
            </a:r>
            <a:r>
              <a:rPr lang="en-US" sz="2000" dirty="0" smtClean="0"/>
              <a:t> angles for each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a. 45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		b. 125</a:t>
            </a:r>
            <a:r>
              <a:rPr lang="en-US" sz="2000" baseline="30000" dirty="0" smtClean="0"/>
              <a:t>o		</a:t>
            </a:r>
            <a:r>
              <a:rPr lang="en-US" sz="2000" dirty="0" smtClean="0"/>
              <a:t>	c. -100</a:t>
            </a:r>
            <a:r>
              <a:rPr lang="en-US" sz="2000" baseline="30000" dirty="0" smtClean="0"/>
              <a:t>o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2. Determine the reference angle for each of the following</a:t>
            </a:r>
          </a:p>
          <a:p>
            <a:pPr marL="0" indent="0">
              <a:buNone/>
            </a:pPr>
            <a:r>
              <a:rPr lang="en-US" sz="2000" dirty="0" smtClean="0"/>
              <a:t>		a. 300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		b. 210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		c. 585</a:t>
            </a:r>
            <a:r>
              <a:rPr lang="en-US" sz="2000" baseline="30000" dirty="0" smtClean="0"/>
              <a:t>o</a:t>
            </a:r>
          </a:p>
          <a:p>
            <a:pPr marL="0" indent="0">
              <a:buNone/>
            </a:pPr>
            <a:r>
              <a:rPr lang="en-US" sz="2000" dirty="0" smtClean="0"/>
              <a:t>	3. Determine the reference angle for each of the following negative angles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a. -45</a:t>
            </a:r>
            <a:r>
              <a:rPr lang="en-US" sz="2000" baseline="30000" dirty="0" smtClean="0"/>
              <a:t>o			</a:t>
            </a:r>
            <a:r>
              <a:rPr lang="en-US" sz="2000" dirty="0" smtClean="0"/>
              <a:t>b. -120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		c. -405</a:t>
            </a:r>
            <a:r>
              <a:rPr lang="en-US" sz="2000" baseline="30000" dirty="0" smtClean="0"/>
              <a:t>o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* Unit 1 Lesson 1 Unit Circle Practice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6072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Radian?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F3DCA"/>
                </a:solidFill>
              </a:rPr>
              <a:t>Get your </a:t>
            </a:r>
            <a:r>
              <a:rPr lang="en-US" dirty="0" err="1" smtClean="0">
                <a:solidFill>
                  <a:srgbClr val="CF3DCA"/>
                </a:solidFill>
              </a:rPr>
              <a:t>iPad</a:t>
            </a:r>
            <a:r>
              <a:rPr lang="en-US" dirty="0" smtClean="0">
                <a:solidFill>
                  <a:srgbClr val="CF3DCA"/>
                </a:solidFill>
              </a:rPr>
              <a:t> and go to the What is a radian task tab. Follow the questions (use your circle you created yesterday)</a:t>
            </a:r>
          </a:p>
          <a:p>
            <a:r>
              <a:rPr lang="en-US" dirty="0" smtClean="0"/>
              <a:t>Add the pink notes to p. 7</a:t>
            </a:r>
          </a:p>
          <a:p>
            <a:r>
              <a:rPr lang="en-US" dirty="0" smtClean="0">
                <a:solidFill>
                  <a:srgbClr val="52EBED"/>
                </a:solidFill>
              </a:rPr>
              <a:t>Answer the questions to the practice radians link on p. 8.</a:t>
            </a:r>
            <a:endParaRPr lang="en-US" dirty="0">
              <a:solidFill>
                <a:srgbClr val="52EB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396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8738</TotalTime>
  <Words>152</Words>
  <Application>Microsoft Macintosh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Pre - Calculus</vt:lpstr>
      <vt:lpstr>Day 1</vt:lpstr>
      <vt:lpstr>EXAMPLES</vt:lpstr>
      <vt:lpstr>SPECIAL RIGHT TRIANGLES</vt:lpstr>
      <vt:lpstr>SPECIAL RIGHT TRIANGLES</vt:lpstr>
      <vt:lpstr>Resources</vt:lpstr>
      <vt:lpstr>Warm up August 7</vt:lpstr>
      <vt:lpstr>Lesson 1 Unit 1</vt:lpstr>
      <vt:lpstr>What is a Radian?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 - Calculus</dc:title>
  <dc:creator>Renee Martin</dc:creator>
  <cp:lastModifiedBy>Renee Martin</cp:lastModifiedBy>
  <cp:revision>7</cp:revision>
  <dcterms:created xsi:type="dcterms:W3CDTF">2015-08-05T18:05:27Z</dcterms:created>
  <dcterms:modified xsi:type="dcterms:W3CDTF">2015-08-11T19:44:08Z</dcterms:modified>
</cp:coreProperties>
</file>